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2" r:id="rId3"/>
    <p:sldId id="257" r:id="rId4"/>
    <p:sldId id="258" r:id="rId5"/>
    <p:sldId id="261" r:id="rId6"/>
    <p:sldId id="260" r:id="rId7"/>
    <p:sldId id="263" r:id="rId8"/>
    <p:sldId id="265" r:id="rId9"/>
    <p:sldId id="266" r:id="rId10"/>
    <p:sldId id="274" r:id="rId11"/>
    <p:sldId id="267" r:id="rId12"/>
    <p:sldId id="268" r:id="rId13"/>
    <p:sldId id="269" r:id="rId14"/>
    <p:sldId id="270" r:id="rId15"/>
    <p:sldId id="271" r:id="rId16"/>
    <p:sldId id="272" r:id="rId17"/>
    <p:sldId id="281" r:id="rId18"/>
    <p:sldId id="282" r:id="rId19"/>
    <p:sldId id="283" r:id="rId20"/>
    <p:sldId id="273" r:id="rId21"/>
    <p:sldId id="275" r:id="rId22"/>
    <p:sldId id="276" r:id="rId23"/>
    <p:sldId id="278" r:id="rId24"/>
    <p:sldId id="277" r:id="rId25"/>
    <p:sldId id="279" r:id="rId26"/>
    <p:sldId id="280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68370"/>
  </p:normalViewPr>
  <p:slideViewPr>
    <p:cSldViewPr snapToGrid="0" snapToObjects="1">
      <p:cViewPr>
        <p:scale>
          <a:sx n="70" d="100"/>
          <a:sy n="70" d="100"/>
        </p:scale>
        <p:origin x="11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00226-F436-3E41-ABEC-6FAB2115A077}" type="datetimeFigureOut">
              <a:rPr kumimoji="1" lang="zh-CN" altLang="en-US" smtClean="0"/>
              <a:t>2017/5/23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B5236-F102-6C4D-AAA9-AE2AEE440D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909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举例来说，在传统的关系型数据库中，一个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类型的操作会锁定数据集，这样可以保证得到“当前”情况下的精确值。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这在某些情况下，例如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查看账户信息的时候很重要，但对于</a:t>
            </a:r>
            <a:r>
              <a:rPr lang="en-US" altLang="zh-CN" dirty="0" err="1" smtClean="0"/>
              <a:t>Wordnik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来说，数据是不断更新和增长的，这种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精确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的保证几乎没有任何意义，反而会产生很大的延迟。他们需要的是一个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的数字以及更快的处理速度。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但某些情况下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会锁住数据库。如果此时正有数百个请求，则它们会堆积起来，造成许多问题。我们使用了下面的优化方式来避免锁定：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每次更新前，我们会先查询记录。查询操作会将对象放入内存，于是更新则会尽可能的迅速。在主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从部署方案中，从节点可以使用“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pretouch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参数运行，这也可以得到相同的效果。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使用多个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进程。我们根据访问模式将数据库拆分成多个进程。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B5236-F102-6C4D-AAA9-AE2AEE440D5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23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sz="4000" b="1" dirty="0"/>
              <a:t>基于无界面浏览器技术的单页应用搜索引擎</a:t>
            </a:r>
            <a:r>
              <a:rPr lang="zh-CN" altLang="zh-CN" sz="4000" b="1" dirty="0" smtClean="0"/>
              <a:t>优化</a:t>
            </a: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答辩人：赖信涛</a:t>
            </a:r>
            <a:endParaRPr kumimoji="1" lang="en-US" altLang="zh-CN" dirty="0" smtClean="0"/>
          </a:p>
          <a:p>
            <a:r>
              <a:rPr kumimoji="1" lang="zh-CN" altLang="en-US" dirty="0" smtClean="0"/>
              <a:t>指导老师：于守健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42" y="0"/>
            <a:ext cx="10632758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5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无界面浏览器技术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19517" y="5139690"/>
            <a:ext cx="9305365" cy="1403873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PhantomJS</a:t>
            </a:r>
            <a:r>
              <a:rPr lang="en-US" altLang="zh-CN" dirty="0"/>
              <a:t> is a headless </a:t>
            </a:r>
            <a:r>
              <a:rPr lang="en-US" altLang="zh-CN" dirty="0" err="1"/>
              <a:t>WebKit</a:t>
            </a:r>
            <a:r>
              <a:rPr lang="en-US" altLang="zh-CN" dirty="0"/>
              <a:t> scriptable with a JavaScript API. It has </a:t>
            </a:r>
            <a:r>
              <a:rPr lang="en-US" altLang="zh-CN" b="1" dirty="0"/>
              <a:t>fast</a:t>
            </a:r>
            <a:r>
              <a:rPr lang="en-US" altLang="zh-CN" dirty="0"/>
              <a:t> and </a:t>
            </a:r>
            <a:r>
              <a:rPr lang="en-US" altLang="zh-CN" b="1" dirty="0"/>
              <a:t>native</a:t>
            </a:r>
            <a:r>
              <a:rPr lang="en-US" altLang="zh-CN" dirty="0"/>
              <a:t> support for various web standards: DOM handling, CSS selector, JSON, Canvas, and SVG.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59" y="1641662"/>
            <a:ext cx="5201023" cy="312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9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-88900"/>
            <a:ext cx="4279900" cy="68519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698500"/>
            <a:ext cx="8255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MD5</a:t>
            </a:r>
            <a:r>
              <a:rPr kumimoji="1" lang="zh-CN" altLang="en-US" dirty="0" smtClean="0"/>
              <a:t>信息摘要算法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dirty="0" smtClean="0"/>
              <a:t>填充：</a:t>
            </a:r>
            <a:r>
              <a:rPr kumimoji="1" lang="en-US" altLang="zh-CN" dirty="0" smtClean="0"/>
              <a:t>512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512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512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...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448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dirty="0" smtClean="0"/>
              <a:t>最后</a:t>
            </a:r>
            <a:r>
              <a:rPr kumimoji="1" lang="en-US" altLang="zh-CN" dirty="0" smtClean="0"/>
              <a:t>64</a:t>
            </a:r>
            <a:r>
              <a:rPr kumimoji="1" lang="zh-CN" altLang="en-US" dirty="0" smtClean="0"/>
              <a:t>位记录信息长度</a:t>
            </a:r>
            <a:endParaRPr kumimoji="1" lang="en-US" altLang="zh-CN" dirty="0" smtClean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 smtClean="0"/>
              <a:t>装载四个物理幻数</a:t>
            </a: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mr-IN" altLang="zh-CN" dirty="0" err="1" smtClean="0"/>
              <a:t>A</a:t>
            </a:r>
            <a:r>
              <a:rPr lang="mr-IN" altLang="zh-CN" dirty="0"/>
              <a:t>=(01234567)</a:t>
            </a:r>
            <a:r>
              <a:rPr lang="mr-IN" altLang="zh-CN" baseline="-25000" dirty="0"/>
              <a:t>16</a:t>
            </a:r>
            <a:r>
              <a:rPr lang="zh-CN" altLang="mr-IN" dirty="0"/>
              <a:t>，</a:t>
            </a:r>
            <a:r>
              <a:rPr lang="mr-IN" altLang="zh-CN" dirty="0" err="1"/>
              <a:t>B</a:t>
            </a:r>
            <a:r>
              <a:rPr lang="mr-IN" altLang="zh-CN" dirty="0"/>
              <a:t>=(89ABCDEF)</a:t>
            </a:r>
            <a:r>
              <a:rPr lang="mr-IN" altLang="zh-CN" baseline="-25000" dirty="0"/>
              <a:t>16</a:t>
            </a:r>
            <a:r>
              <a:rPr lang="zh-CN" altLang="mr-IN" dirty="0"/>
              <a:t>，</a:t>
            </a:r>
            <a:r>
              <a:rPr lang="mr-IN" altLang="zh-CN" dirty="0"/>
              <a:t>C=(FEDCBA98)</a:t>
            </a:r>
            <a:r>
              <a:rPr lang="mr-IN" altLang="zh-CN" baseline="-25000" dirty="0"/>
              <a:t>16</a:t>
            </a:r>
            <a:r>
              <a:rPr lang="zh-CN" altLang="mr-IN" dirty="0"/>
              <a:t>，</a:t>
            </a:r>
            <a:r>
              <a:rPr lang="mr-IN" altLang="zh-CN" dirty="0"/>
              <a:t>D=(76543210)</a:t>
            </a:r>
            <a:r>
              <a:rPr lang="mr-IN" altLang="zh-CN" baseline="-25000" dirty="0"/>
              <a:t>16</a:t>
            </a:r>
            <a:r>
              <a:rPr lang="zh-CN" altLang="mr-IN" dirty="0" smtClean="0"/>
              <a:t>）</a:t>
            </a:r>
            <a:endParaRPr lang="en-US" altLang="zh-CN" dirty="0" smtClean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/>
              <a:t>四轮循环运算：循环的次数是分组的个数（</a:t>
            </a:r>
            <a:r>
              <a:rPr lang="en-US" altLang="zh-CN" dirty="0"/>
              <a:t>N+1</a:t>
            </a:r>
            <a:r>
              <a:rPr lang="zh-CN" altLang="en-US" dirty="0"/>
              <a:t>）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39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444500"/>
            <a:ext cx="9601200" cy="54229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将每一</a:t>
            </a:r>
            <a:r>
              <a:rPr lang="en-US" altLang="zh-CN" dirty="0"/>
              <a:t>512</a:t>
            </a:r>
            <a:r>
              <a:rPr lang="zh-CN" altLang="en-US" dirty="0"/>
              <a:t>字节细分成</a:t>
            </a:r>
            <a:r>
              <a:rPr lang="en-US" altLang="zh-CN" dirty="0"/>
              <a:t>16</a:t>
            </a:r>
            <a:r>
              <a:rPr lang="zh-CN" altLang="en-US" dirty="0"/>
              <a:t>个小组，每个小组</a:t>
            </a:r>
            <a:r>
              <a:rPr lang="en-US" altLang="zh-CN" dirty="0"/>
              <a:t>64</a:t>
            </a:r>
            <a:r>
              <a:rPr lang="zh-CN" altLang="en-US" dirty="0"/>
              <a:t>位（</a:t>
            </a:r>
            <a:r>
              <a:rPr lang="en-US" altLang="zh-CN" dirty="0"/>
              <a:t>8</a:t>
            </a:r>
            <a:r>
              <a:rPr lang="zh-CN" altLang="en-US" dirty="0"/>
              <a:t>个字节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先认识四个线性函数</a:t>
            </a:r>
            <a:r>
              <a:rPr lang="en-US" altLang="zh-CN" dirty="0"/>
              <a:t>(&amp;</a:t>
            </a:r>
            <a:r>
              <a:rPr lang="zh-CN" altLang="en-US" dirty="0"/>
              <a:t>是与</a:t>
            </a:r>
            <a:r>
              <a:rPr lang="en-US" altLang="zh-CN" dirty="0"/>
              <a:t>,|</a:t>
            </a:r>
            <a:r>
              <a:rPr lang="zh-CN" altLang="en-US" dirty="0"/>
              <a:t>是或</a:t>
            </a:r>
            <a:r>
              <a:rPr lang="en-US" altLang="zh-CN" dirty="0"/>
              <a:t>,~</a:t>
            </a:r>
            <a:r>
              <a:rPr lang="zh-CN" altLang="en-US" dirty="0"/>
              <a:t>是非</a:t>
            </a:r>
            <a:r>
              <a:rPr lang="en-US" altLang="zh-CN" dirty="0"/>
              <a:t>,^</a:t>
            </a:r>
            <a:r>
              <a:rPr lang="zh-CN" altLang="en-US" dirty="0"/>
              <a:t>是异或</a:t>
            </a:r>
            <a:r>
              <a:rPr lang="en-US" altLang="zh-CN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设</a:t>
            </a:r>
            <a:r>
              <a:rPr lang="en-US" altLang="zh-CN" dirty="0" err="1"/>
              <a:t>Mj</a:t>
            </a:r>
            <a:r>
              <a:rPr lang="zh-CN" altLang="en-US" dirty="0"/>
              <a:t>表示消息的第</a:t>
            </a:r>
            <a:r>
              <a:rPr lang="en-US" altLang="zh-CN" dirty="0"/>
              <a:t>j</a:t>
            </a:r>
            <a:r>
              <a:rPr lang="zh-CN" altLang="en-US" dirty="0"/>
              <a:t>个子分组（从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15</a:t>
            </a:r>
            <a:r>
              <a:rPr lang="zh-CN" altLang="en-US" dirty="0"/>
              <a:t>），</a:t>
            </a:r>
            <a:r>
              <a:rPr lang="en-US" altLang="zh-CN" dirty="0"/>
              <a:t>&lt;&lt;&lt;s</a:t>
            </a:r>
            <a:r>
              <a:rPr lang="zh-CN" altLang="en-US" dirty="0"/>
              <a:t>表示循环左移</a:t>
            </a:r>
            <a:r>
              <a:rPr lang="en-US" altLang="zh-CN" dirty="0"/>
              <a:t>s</a:t>
            </a:r>
            <a:r>
              <a:rPr lang="zh-CN" altLang="en-US" dirty="0"/>
              <a:t>位，则四种操作为：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320800"/>
            <a:ext cx="3835400" cy="149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3975100"/>
            <a:ext cx="4699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349250"/>
            <a:ext cx="9601200" cy="1485900"/>
          </a:xfrm>
        </p:spPr>
        <p:txBody>
          <a:bodyPr/>
          <a:lstStyle/>
          <a:p>
            <a:r>
              <a:rPr lang="zh-CN" altLang="en-US" dirty="0"/>
              <a:t>四轮运算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092200"/>
            <a:ext cx="3238500" cy="586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270000"/>
            <a:ext cx="2984500" cy="574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117600"/>
            <a:ext cx="3289300" cy="584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1117600"/>
            <a:ext cx="28829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816100"/>
            <a:ext cx="9601200" cy="148590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    如果两座图书馆只有其中一本书中的一个字是不同的，那么生成的</a:t>
            </a:r>
            <a:r>
              <a:rPr kumimoji="1" lang="en-US" altLang="zh-CN" dirty="0" smtClean="0"/>
              <a:t>MD5</a:t>
            </a:r>
            <a:r>
              <a:rPr kumimoji="1" lang="zh-CN" altLang="en-US" dirty="0" smtClean="0"/>
              <a:t>值也是不同的。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文件与数据库设计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             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MD5</a:t>
            </a:r>
            <a:r>
              <a:rPr kumimoji="1" lang="zh-CN" altLang="en-US" dirty="0" smtClean="0"/>
              <a:t>关联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081030" y="2326481"/>
            <a:ext cx="4443984" cy="823912"/>
          </a:xfrm>
        </p:spPr>
        <p:txBody>
          <a:bodyPr/>
          <a:lstStyle/>
          <a:p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30" y="3268677"/>
            <a:ext cx="2007563" cy="3265636"/>
          </a:xfrm>
        </p:spPr>
      </p:pic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658100" y="2340864"/>
            <a:ext cx="3310898" cy="823912"/>
          </a:xfrm>
        </p:spPr>
        <p:txBody>
          <a:bodyPr/>
          <a:lstStyle/>
          <a:p>
            <a:r>
              <a:rPr kumimoji="1" lang="zh-CN" altLang="en-US" dirty="0" smtClean="0"/>
              <a:t>数据库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47" y="3305175"/>
            <a:ext cx="2963356" cy="2562225"/>
          </a:xfrm>
        </p:spPr>
      </p:pic>
    </p:spTree>
    <p:extLst>
      <p:ext uri="{BB962C8B-B14F-4D97-AF65-F5344CB8AC3E}">
        <p14:creationId xmlns:p14="http://schemas.microsoft.com/office/powerpoint/2010/main" val="154262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数据库：为何选用</a:t>
            </a:r>
            <a:r>
              <a:rPr kumimoji="1" lang="en-US" altLang="zh-CN" dirty="0" err="1" smtClean="0"/>
              <a:t>MongoDB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0" y="25082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7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优点和缺点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弱一致性（最终一致）</a:t>
            </a:r>
            <a:r>
              <a:rPr lang="zh-CN" altLang="en-US" dirty="0"/>
              <a:t>，保证用户的访问</a:t>
            </a:r>
            <a:r>
              <a:rPr lang="zh-CN" altLang="en-US" dirty="0" smtClean="0"/>
              <a:t>速度</a:t>
            </a:r>
            <a:endParaRPr lang="en-US" altLang="zh-CN" dirty="0"/>
          </a:p>
          <a:p>
            <a:r>
              <a:rPr lang="zh-CN" altLang="en-US" dirty="0"/>
              <a:t>文档结构的存储方式，能够更便捷的获取数据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err="1"/>
              <a:t>mongodb</a:t>
            </a:r>
            <a:r>
              <a:rPr lang="zh-CN" altLang="en-US" dirty="0"/>
              <a:t>不支持事务操作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/>
              <a:t>mongodb</a:t>
            </a:r>
            <a:r>
              <a:rPr lang="zh-CN" altLang="en-US" dirty="0"/>
              <a:t>不</a:t>
            </a:r>
            <a:r>
              <a:rPr lang="zh-CN" altLang="en-US" dirty="0" smtClean="0"/>
              <a:t>支持复杂的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查询。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研究内容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当你有一把锤子，你眼中所有的问题都会变成钉子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7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分布式爬虫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作为任务的队列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可布置多台</a:t>
            </a:r>
            <a:r>
              <a:rPr kumimoji="1" lang="en-US" altLang="zh-CN" dirty="0" smtClean="0"/>
              <a:t>worker</a:t>
            </a:r>
          </a:p>
          <a:p>
            <a:r>
              <a:rPr kumimoji="1" lang="zh-CN" altLang="en-US" dirty="0" smtClean="0"/>
              <a:t>任务重试机制</a:t>
            </a:r>
            <a:endParaRPr kumimoji="1" lang="en-US" altLang="zh-CN" dirty="0" smtClean="0"/>
          </a:p>
          <a:p>
            <a:r>
              <a:rPr kumimoji="1" lang="zh-CN" altLang="en-US" dirty="0" smtClean="0"/>
              <a:t>任务优先级机制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0" y="685800"/>
            <a:ext cx="7025765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3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研究结果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19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14300"/>
            <a:ext cx="10805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8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任务监控</a:t>
            </a:r>
            <a:endParaRPr kumimoji="1" lang="zh-CN" altLang="en-US" dirty="0"/>
          </a:p>
        </p:txBody>
      </p:sp>
      <p:pic>
        <p:nvPicPr>
          <p:cNvPr id="4" name="内容占位符 3" descr="../../Desktop/屏幕快照%202017-05-01%20下午10.32.4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516" y="1428750"/>
            <a:ext cx="8729284" cy="563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737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../../Desktop/屏幕快照%202017-05-01%20下午10.33.4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360" y="0"/>
            <a:ext cx="980694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358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../../Desktop/屏幕快照%202017-05-01%20下午10.36.5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97" y="0"/>
            <a:ext cx="10243503" cy="675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783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系统监控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1225550"/>
            <a:ext cx="84455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7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谢谢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73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单页应用只有一个页面，依靠</a:t>
            </a:r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获得页面内容</a:t>
            </a:r>
            <a:endParaRPr kumimoji="1" lang="en-US" altLang="zh-CN" dirty="0" smtClean="0"/>
          </a:p>
          <a:p>
            <a:r>
              <a:rPr kumimoji="1" lang="zh-CN" altLang="en-US" dirty="0" smtClean="0"/>
              <a:t>搜索引擎只会下载页面，不会执行</a:t>
            </a:r>
            <a:r>
              <a:rPr kumimoji="1" lang="en-US" altLang="zh-CN" dirty="0" smtClean="0"/>
              <a:t>JavaScript</a:t>
            </a:r>
          </a:p>
          <a:p>
            <a:r>
              <a:rPr kumimoji="1" lang="zh-CN" altLang="en-US" dirty="0" smtClean="0"/>
              <a:t>页面只有有足够的内容才会被搜索引擎重视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62" y="2925762"/>
            <a:ext cx="43338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4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4" y="0"/>
            <a:ext cx="11245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6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网页加载过程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1663129"/>
            <a:ext cx="4443984" cy="823912"/>
          </a:xfrm>
        </p:spPr>
        <p:txBody>
          <a:bodyPr/>
          <a:lstStyle/>
          <a:p>
            <a:r>
              <a:rPr kumimoji="1" lang="zh-CN" altLang="en-US" dirty="0" smtClean="0"/>
              <a:t>首先载入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文档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94620"/>
            <a:ext cx="4214591" cy="4154896"/>
          </a:xfrm>
        </p:spPr>
      </p:pic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5014" y="1663127"/>
            <a:ext cx="4443984" cy="823912"/>
          </a:xfrm>
        </p:spPr>
        <p:txBody>
          <a:bodyPr/>
          <a:lstStyle/>
          <a:p>
            <a:r>
              <a:rPr kumimoji="1" lang="zh-CN" altLang="en-US" dirty="0" smtClean="0"/>
              <a:t>执行文档内的</a:t>
            </a:r>
            <a:r>
              <a:rPr kumimoji="1" lang="en-US" altLang="zh-CN" dirty="0" smtClean="0"/>
              <a:t>JavaScript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84" y="2594620"/>
            <a:ext cx="4071214" cy="4111927"/>
          </a:xfrm>
        </p:spPr>
      </p:pic>
    </p:spTree>
    <p:extLst>
      <p:ext uri="{BB962C8B-B14F-4D97-AF65-F5344CB8AC3E}">
        <p14:creationId xmlns:p14="http://schemas.microsoft.com/office/powerpoint/2010/main" val="4119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搜索引擎下载到的页面</a:t>
            </a:r>
            <a:endParaRPr kumimoji="1"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36" y="1428750"/>
            <a:ext cx="7084039" cy="5635032"/>
          </a:xfrm>
        </p:spPr>
      </p:pic>
    </p:spTree>
    <p:extLst>
      <p:ext uri="{BB962C8B-B14F-4D97-AF65-F5344CB8AC3E}">
        <p14:creationId xmlns:p14="http://schemas.microsoft.com/office/powerpoint/2010/main" val="142314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目前方案：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sz="3200" dirty="0" smtClean="0"/>
              <a:t>为搜索引擎单独渲染一套模板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49" y="2171700"/>
            <a:ext cx="5037253" cy="35814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3" y="2104441"/>
            <a:ext cx="5320568" cy="3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弊端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实质上是一种作弊行为，存在潜在的惩罚危险</a:t>
            </a:r>
            <a:endParaRPr kumimoji="1" lang="en-US" altLang="zh-CN" dirty="0" smtClean="0"/>
          </a:p>
          <a:p>
            <a:r>
              <a:rPr kumimoji="1" lang="zh-CN" altLang="en-US" dirty="0" smtClean="0"/>
              <a:t>费时费力，如果页面种类多，就要编写很多模板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不容易维护，后期所有页面的更改、新增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都要照顾</a:t>
            </a:r>
            <a:r>
              <a:rPr kumimoji="1" lang="en-US" altLang="zh-CN" dirty="0" smtClean="0"/>
              <a:t>SEO</a:t>
            </a:r>
            <a:r>
              <a:rPr kumimoji="1" lang="zh-CN" altLang="en-US" dirty="0" smtClean="0"/>
              <a:t>模板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31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技术路线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站在巨人的肩膀上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61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10001025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5" id="{F9915BBD-9749-466F-995C-8C8D6A938EC0}" vid="{CF1D1A65-FC75-42D2-B7EF-D2991382DC6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272</TotalTime>
  <Words>423</Words>
  <Application>Microsoft Macintosh PowerPoint</Application>
  <PresentationFormat>宽屏</PresentationFormat>
  <Paragraphs>58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DengXian</vt:lpstr>
      <vt:lpstr>Franklin Gothic Book</vt:lpstr>
      <vt:lpstr>Mangal</vt:lpstr>
      <vt:lpstr>华文楷体</vt:lpstr>
      <vt:lpstr>TF10001025</vt:lpstr>
      <vt:lpstr>基于无界面浏览器技术的单页应用搜索引擎优化</vt:lpstr>
      <vt:lpstr>研究内容</vt:lpstr>
      <vt:lpstr>研究内容</vt:lpstr>
      <vt:lpstr>PowerPoint 演示文稿</vt:lpstr>
      <vt:lpstr>网页加载过程</vt:lpstr>
      <vt:lpstr>搜索引擎下载到的页面</vt:lpstr>
      <vt:lpstr>目前方案： 为搜索引擎单独渲染一套模板</vt:lpstr>
      <vt:lpstr>弊端</vt:lpstr>
      <vt:lpstr>技术路线</vt:lpstr>
      <vt:lpstr>PowerPoint 演示文稿</vt:lpstr>
      <vt:lpstr>无界面浏览器技术</vt:lpstr>
      <vt:lpstr>PowerPoint 演示文稿</vt:lpstr>
      <vt:lpstr>MD5信息摘要算法</vt:lpstr>
      <vt:lpstr>PowerPoint 演示文稿</vt:lpstr>
      <vt:lpstr>四轮运算</vt:lpstr>
      <vt:lpstr>    如果两座图书馆只有其中一本书中的一个字是不同的，那么生成的MD5值也是不同的。</vt:lpstr>
      <vt:lpstr>文件与数据库设计               ——使用MD5关联</vt:lpstr>
      <vt:lpstr>数据库：为何选用MongoDB？</vt:lpstr>
      <vt:lpstr>优点和缺点</vt:lpstr>
      <vt:lpstr>分布式爬虫</vt:lpstr>
      <vt:lpstr>研究结果</vt:lpstr>
      <vt:lpstr>PowerPoint 演示文稿</vt:lpstr>
      <vt:lpstr>任务监控</vt:lpstr>
      <vt:lpstr>PowerPoint 演示文稿</vt:lpstr>
      <vt:lpstr>PowerPoint 演示文稿</vt:lpstr>
      <vt:lpstr>系统监控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基于无界面浏览器技术的单页应用搜索引擎优化</dc:title>
  <dc:creator>Microsoft Office 用户</dc:creator>
  <cp:lastModifiedBy>Microsoft Office 用户</cp:lastModifiedBy>
  <cp:revision>12</cp:revision>
  <dcterms:created xsi:type="dcterms:W3CDTF">2017-05-22T12:17:35Z</dcterms:created>
  <dcterms:modified xsi:type="dcterms:W3CDTF">2017-05-22T16:49:47Z</dcterms:modified>
</cp:coreProperties>
</file>